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CB04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8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64663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9291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07450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28278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870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5885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6926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5124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75038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48674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00865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6BB6D-CA04-4F81-AEE8-69E8028A208A}" type="datetimeFigureOut">
              <a:rPr lang="hu-HU" smtClean="0"/>
              <a:t>2024. 04. 12.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9C02E-7F73-4045-BE71-17420B3AD3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8490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454A4182-3A2A-8126-E850-516D25A35789}"/>
              </a:ext>
            </a:extLst>
          </p:cNvPr>
          <p:cNvSpPr/>
          <p:nvPr/>
        </p:nvSpPr>
        <p:spPr>
          <a:xfrm>
            <a:off x="0" y="0"/>
            <a:ext cx="9144005" cy="6858000"/>
          </a:xfrm>
          <a:prstGeom prst="rect">
            <a:avLst/>
          </a:prstGeom>
          <a:solidFill>
            <a:srgbClr val="FBCB04"/>
          </a:solidFill>
          <a:ln>
            <a:solidFill>
              <a:srgbClr val="FBCB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47AE1821-C0C8-98EB-7B9F-264155BAAA6B}"/>
              </a:ext>
            </a:extLst>
          </p:cNvPr>
          <p:cNvSpPr txBox="1"/>
          <p:nvPr/>
        </p:nvSpPr>
        <p:spPr>
          <a:xfrm>
            <a:off x="678871" y="0"/>
            <a:ext cx="77862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7200" dirty="0" err="1">
                <a:latin typeface="Arial Black" panose="020B0A04020102020204" pitchFamily="34" charset="0"/>
              </a:rPr>
              <a:t>MenuGenius</a:t>
            </a:r>
            <a:endParaRPr lang="hu-HU" sz="7200" dirty="0">
              <a:latin typeface="Arial Black" panose="020B0A04020102020204" pitchFamily="34" charset="0"/>
            </a:endParaRP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AF59A6CA-8DD2-8A34-3040-725004A35188}"/>
              </a:ext>
            </a:extLst>
          </p:cNvPr>
          <p:cNvSpPr txBox="1"/>
          <p:nvPr/>
        </p:nvSpPr>
        <p:spPr>
          <a:xfrm>
            <a:off x="2627744" y="2184548"/>
            <a:ext cx="4110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dirty="0">
                <a:latin typeface="Comic Sans MS" panose="030F0702030302020204" pitchFamily="66" charset="0"/>
              </a:rPr>
              <a:t>Vangel Celina Hanna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492B7ACD-84A7-A472-B075-6F2BDEFD7C12}"/>
              </a:ext>
            </a:extLst>
          </p:cNvPr>
          <p:cNvSpPr txBox="1"/>
          <p:nvPr/>
        </p:nvSpPr>
        <p:spPr>
          <a:xfrm>
            <a:off x="2553599" y="1312306"/>
            <a:ext cx="4110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dirty="0">
                <a:latin typeface="Comic Sans MS" panose="030F0702030302020204" pitchFamily="66" charset="0"/>
              </a:rPr>
              <a:t>Letenyei Szilárd</a:t>
            </a:r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877F4D97-773B-F1E4-0DF3-31D21D6A4B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63" y="2557816"/>
            <a:ext cx="8349673" cy="444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0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FB3974D6-703D-0F53-648D-93C1021AC2C8}"/>
              </a:ext>
            </a:extLst>
          </p:cNvPr>
          <p:cNvSpPr/>
          <p:nvPr/>
        </p:nvSpPr>
        <p:spPr>
          <a:xfrm>
            <a:off x="-6" y="0"/>
            <a:ext cx="9144005" cy="6858000"/>
          </a:xfrm>
          <a:prstGeom prst="rect">
            <a:avLst/>
          </a:prstGeom>
          <a:solidFill>
            <a:srgbClr val="FBCB04"/>
          </a:solidFill>
          <a:ln>
            <a:solidFill>
              <a:srgbClr val="FBCB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2499A487-608E-4E3F-20F9-484668A09FA0}"/>
              </a:ext>
            </a:extLst>
          </p:cNvPr>
          <p:cNvSpPr txBox="1"/>
          <p:nvPr/>
        </p:nvSpPr>
        <p:spPr>
          <a:xfrm>
            <a:off x="678867" y="203201"/>
            <a:ext cx="77862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5400" dirty="0" err="1">
                <a:latin typeface="Comic Sans MS" panose="030F0702030302020204" pitchFamily="66" charset="0"/>
              </a:rPr>
              <a:t>What</a:t>
            </a:r>
            <a:r>
              <a:rPr lang="hu-HU" sz="5400" dirty="0">
                <a:latin typeface="Comic Sans MS" panose="030F0702030302020204" pitchFamily="66" charset="0"/>
              </a:rPr>
              <a:t> is </a:t>
            </a:r>
            <a:r>
              <a:rPr lang="hu-HU" sz="5400" dirty="0" err="1">
                <a:latin typeface="Comic Sans MS" panose="030F0702030302020204" pitchFamily="66" charset="0"/>
              </a:rPr>
              <a:t>the</a:t>
            </a:r>
            <a:r>
              <a:rPr lang="hu-HU" sz="5400" dirty="0">
                <a:latin typeface="Comic Sans MS" panose="030F0702030302020204" pitchFamily="66" charset="0"/>
              </a:rPr>
              <a:t> </a:t>
            </a:r>
            <a:r>
              <a:rPr lang="hu-HU" sz="5400" dirty="0" err="1">
                <a:latin typeface="Comic Sans MS" panose="030F0702030302020204" pitchFamily="66" charset="0"/>
              </a:rPr>
              <a:t>MenuGenius</a:t>
            </a:r>
            <a:r>
              <a:rPr lang="hu-HU" sz="5400" dirty="0">
                <a:latin typeface="Comic Sans MS" panose="030F0702030302020204" pitchFamily="66" charset="0"/>
              </a:rPr>
              <a:t>?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53998263-81F9-9EE2-8485-06A981C3A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625" y="1957527"/>
            <a:ext cx="3207871" cy="4835078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CD29AE99-ABF0-A31C-E5AA-8962786C6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67" y="1716999"/>
            <a:ext cx="3734570" cy="514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2701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BE9CE6B8-442A-CBAE-0FB8-11CF51DCBEDA}"/>
              </a:ext>
            </a:extLst>
          </p:cNvPr>
          <p:cNvSpPr/>
          <p:nvPr/>
        </p:nvSpPr>
        <p:spPr>
          <a:xfrm>
            <a:off x="-7" y="0"/>
            <a:ext cx="9144005" cy="6858000"/>
          </a:xfrm>
          <a:prstGeom prst="rect">
            <a:avLst/>
          </a:prstGeom>
          <a:solidFill>
            <a:srgbClr val="FBCB04"/>
          </a:solidFill>
          <a:ln>
            <a:solidFill>
              <a:srgbClr val="FBCB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4BB7B38-1B3D-E39E-A0C2-ED0F94F5BB43}"/>
              </a:ext>
            </a:extLst>
          </p:cNvPr>
          <p:cNvSpPr txBox="1"/>
          <p:nvPr/>
        </p:nvSpPr>
        <p:spPr>
          <a:xfrm>
            <a:off x="678867" y="203201"/>
            <a:ext cx="77862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5400" dirty="0">
                <a:latin typeface="Comic Sans MS" panose="030F0702030302020204" pitchFamily="66" charset="0"/>
              </a:rPr>
              <a:t>Frontend </a:t>
            </a:r>
            <a:r>
              <a:rPr lang="hu-HU" sz="5400" dirty="0" err="1">
                <a:latin typeface="Comic Sans MS" panose="030F0702030302020204" pitchFamily="66" charset="0"/>
              </a:rPr>
              <a:t>Angular</a:t>
            </a:r>
            <a:endParaRPr lang="hu-HU" sz="5400" dirty="0">
              <a:latin typeface="Comic Sans MS" panose="030F0702030302020204" pitchFamily="66" charset="0"/>
            </a:endParaRPr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E97C1E02-BF5A-3D83-0CEA-50D5F1044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67" y="1210650"/>
            <a:ext cx="4329393" cy="5444147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C4BE2591-CA7E-5209-FFA5-F41D94FA9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92851" y="1550315"/>
            <a:ext cx="3271361" cy="510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45992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9110953A-12F7-83F7-4A4D-F9554DEA9DD4}"/>
              </a:ext>
            </a:extLst>
          </p:cNvPr>
          <p:cNvSpPr/>
          <p:nvPr/>
        </p:nvSpPr>
        <p:spPr>
          <a:xfrm>
            <a:off x="-6" y="0"/>
            <a:ext cx="9144005" cy="6858000"/>
          </a:xfrm>
          <a:prstGeom prst="rect">
            <a:avLst/>
          </a:prstGeom>
          <a:solidFill>
            <a:srgbClr val="FBCB04"/>
          </a:solidFill>
          <a:ln>
            <a:solidFill>
              <a:srgbClr val="FBCB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A59D9C84-6D59-24AB-CEC4-D5A8D1F6F874}"/>
              </a:ext>
            </a:extLst>
          </p:cNvPr>
          <p:cNvSpPr txBox="1"/>
          <p:nvPr/>
        </p:nvSpPr>
        <p:spPr>
          <a:xfrm>
            <a:off x="678867" y="203201"/>
            <a:ext cx="77862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5400" dirty="0">
                <a:latin typeface="Comic Sans MS" panose="030F0702030302020204" pitchFamily="66" charset="0"/>
              </a:rPr>
              <a:t>Backend </a:t>
            </a:r>
            <a:r>
              <a:rPr lang="hu-HU" sz="5400" dirty="0" err="1">
                <a:latin typeface="Comic Sans MS" panose="030F0702030302020204" pitchFamily="66" charset="0"/>
              </a:rPr>
              <a:t>Laravel</a:t>
            </a:r>
            <a:endParaRPr lang="hu-HU" sz="5400" dirty="0">
              <a:latin typeface="Comic Sans MS" panose="030F0702030302020204" pitchFamily="66" charset="0"/>
            </a:endParaRP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F5887AA6-E518-4A53-6C44-C32C8DC78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92851" y="1550315"/>
            <a:ext cx="3271361" cy="5104482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8B2DFEFA-4F7F-1211-7D3A-D6136213F1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67" y="1210650"/>
            <a:ext cx="4330800" cy="54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69788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8F744531-63E6-DAAC-E728-0BACCED457DC}"/>
              </a:ext>
            </a:extLst>
          </p:cNvPr>
          <p:cNvSpPr/>
          <p:nvPr/>
        </p:nvSpPr>
        <p:spPr>
          <a:xfrm>
            <a:off x="0" y="0"/>
            <a:ext cx="9144005" cy="6858000"/>
          </a:xfrm>
          <a:prstGeom prst="rect">
            <a:avLst/>
          </a:prstGeom>
          <a:solidFill>
            <a:srgbClr val="FBCB04"/>
          </a:solidFill>
          <a:ln>
            <a:solidFill>
              <a:srgbClr val="FBCB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4DC51B1-7DC1-47FA-0294-28A9F74333DC}"/>
              </a:ext>
            </a:extLst>
          </p:cNvPr>
          <p:cNvSpPr txBox="1"/>
          <p:nvPr/>
        </p:nvSpPr>
        <p:spPr>
          <a:xfrm>
            <a:off x="678867" y="203201"/>
            <a:ext cx="77862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5400" dirty="0" err="1">
                <a:latin typeface="Comic Sans MS" panose="030F0702030302020204" pitchFamily="66" charset="0"/>
              </a:rPr>
              <a:t>Admin</a:t>
            </a:r>
            <a:r>
              <a:rPr lang="hu-HU" sz="5400" dirty="0">
                <a:latin typeface="Comic Sans MS" panose="030F0702030302020204" pitchFamily="66" charset="0"/>
              </a:rPr>
              <a:t> GUI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51B1D37C-BA1E-3C84-8921-D48E84433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1" y="1580748"/>
            <a:ext cx="5439860" cy="4633772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E04ABC0A-C9F0-25F9-BDFF-8EC517753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726" y="1066801"/>
            <a:ext cx="5147719" cy="514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36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E9C057B8-6C29-8314-5F87-A3ACCC450CC3}"/>
              </a:ext>
            </a:extLst>
          </p:cNvPr>
          <p:cNvSpPr/>
          <p:nvPr/>
        </p:nvSpPr>
        <p:spPr>
          <a:xfrm>
            <a:off x="0" y="0"/>
            <a:ext cx="9144005" cy="6858000"/>
          </a:xfrm>
          <a:prstGeom prst="rect">
            <a:avLst/>
          </a:prstGeom>
          <a:solidFill>
            <a:srgbClr val="FBCB04"/>
          </a:solidFill>
          <a:ln>
            <a:solidFill>
              <a:srgbClr val="FBCB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811ADEF9-4FEB-F479-9199-87586D8801DB}"/>
              </a:ext>
            </a:extLst>
          </p:cNvPr>
          <p:cNvSpPr txBox="1"/>
          <p:nvPr/>
        </p:nvSpPr>
        <p:spPr>
          <a:xfrm>
            <a:off x="678867" y="203201"/>
            <a:ext cx="77862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5400" dirty="0" err="1">
                <a:latin typeface="Comic Sans MS" panose="030F0702030302020204" pitchFamily="66" charset="0"/>
              </a:rPr>
              <a:t>Database</a:t>
            </a:r>
            <a:r>
              <a:rPr lang="hu-HU" sz="5400" dirty="0">
                <a:latin typeface="Comic Sans MS" panose="030F0702030302020204" pitchFamily="66" charset="0"/>
              </a:rPr>
              <a:t> </a:t>
            </a:r>
            <a:r>
              <a:rPr lang="hu-HU" sz="5400" dirty="0" err="1">
                <a:latin typeface="Comic Sans MS" panose="030F0702030302020204" pitchFamily="66" charset="0"/>
              </a:rPr>
              <a:t>MySQL</a:t>
            </a:r>
            <a:endParaRPr lang="hu-HU" sz="5400" dirty="0">
              <a:latin typeface="Comic Sans MS" panose="030F0702030302020204" pitchFamily="66" charset="0"/>
            </a:endParaRPr>
          </a:p>
        </p:txBody>
      </p:sp>
      <p:pic>
        <p:nvPicPr>
          <p:cNvPr id="18" name="Kép 17">
            <a:extLst>
              <a:ext uri="{FF2B5EF4-FFF2-40B4-BE49-F238E27FC236}">
                <a16:creationId xmlns:a16="http://schemas.microsoft.com/office/drawing/2014/main" id="{E4BF5ECE-069D-43C3-FBC1-28D41635D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417" y="927463"/>
            <a:ext cx="5131158" cy="586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89691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0FBA9CCB-94D1-31E5-E932-D95AC9CA88C7}"/>
              </a:ext>
            </a:extLst>
          </p:cNvPr>
          <p:cNvSpPr/>
          <p:nvPr/>
        </p:nvSpPr>
        <p:spPr>
          <a:xfrm>
            <a:off x="0" y="0"/>
            <a:ext cx="9144005" cy="6858000"/>
          </a:xfrm>
          <a:prstGeom prst="rect">
            <a:avLst/>
          </a:prstGeom>
          <a:solidFill>
            <a:srgbClr val="FBCB04"/>
          </a:solidFill>
          <a:ln>
            <a:solidFill>
              <a:srgbClr val="FBCB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0FF85088-05EC-0917-F877-F8122E062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920" y="885825"/>
            <a:ext cx="914400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43584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208</TotalTime>
  <Words>19</Words>
  <Application>Microsoft Office PowerPoint</Application>
  <PresentationFormat>Diavetítés a képernyőre (4:3 oldalarány)</PresentationFormat>
  <Paragraphs>8</Paragraphs>
  <Slides>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Comic Sans MS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Celina Vangel</dc:creator>
  <cp:lastModifiedBy>Celina Vangel</cp:lastModifiedBy>
  <cp:revision>27</cp:revision>
  <dcterms:created xsi:type="dcterms:W3CDTF">2024-03-21T15:15:39Z</dcterms:created>
  <dcterms:modified xsi:type="dcterms:W3CDTF">2024-04-12T06:07:25Z</dcterms:modified>
</cp:coreProperties>
</file>

<file path=docProps/thumbnail.jpeg>
</file>